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59" r:id="rId2"/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0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B4FCD6-5D33-4E79-BAC1-43E6B198A59A}" type="datetimeFigureOut">
              <a:rPr lang="sk-SK" smtClean="0"/>
              <a:t>8. 9. 2010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Kliknite sem a upravte štýly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20E8D-399E-4DF3-AA95-EFDC78108401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31" name="Zástupný symbol dátumu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5E0A063-0F61-44BF-8051-3E63123B050E}" type="datetime1">
              <a:rPr lang="sk-SK" smtClean="0"/>
              <a:t>8. 9. 2010</a:t>
            </a:fld>
            <a:endParaRPr lang="sk-SK"/>
          </a:p>
        </p:txBody>
      </p:sp>
      <p:sp>
        <p:nvSpPr>
          <p:cNvPr id="18" name="Zástupný symbol päty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1275E8-1614-4419-AFB3-F3960955EE64}" type="datetime1">
              <a:rPr lang="sk-SK" smtClean="0"/>
              <a:t>8. 9. 2010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11A9E671-A5A4-4F33-B6AF-521E114F7D1A}" type="datetime1">
              <a:rPr lang="sk-SK" smtClean="0"/>
              <a:t>8. 9. 2010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D8CE65-265D-4407-AC9B-395FE6B3F585}" type="datetime1">
              <a:rPr lang="sk-SK" smtClean="0"/>
              <a:t>8. 9. 2010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9E191EA3-D2F5-4219-936D-C7629C9D96E6}" type="datetime1">
              <a:rPr lang="sk-SK" smtClean="0"/>
              <a:t>8. 9. 2010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9082BF-B272-4FCE-8046-9C79DD569AB9}" type="datetime1">
              <a:rPr lang="sk-SK" smtClean="0"/>
              <a:t>8. 9. 2010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7F1E36C-9541-4436-8955-D3B59465BB9F}" type="datetime1">
              <a:rPr lang="sk-SK" smtClean="0"/>
              <a:t>8. 9. 2010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ED61C4E-82F1-4AD4-876D-D39E73B95BBB}" type="datetime1">
              <a:rPr lang="sk-SK" smtClean="0"/>
              <a:t>8. 9. 2010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2971BC1-B1C2-456A-9B16-43BE18748EFF}" type="datetime1">
              <a:rPr lang="sk-SK" smtClean="0"/>
              <a:t>8. 9. 2010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EFDF0DC-7D42-4A31-AB06-F50E22533CCE}" type="datetime1">
              <a:rPr lang="sk-SK" smtClean="0"/>
              <a:t>8. 9. 2010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ĺžni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ĺžni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CC46786-D88C-4238-990F-7112221C1AEC}" type="datetime1">
              <a:rPr lang="sk-SK" smtClean="0"/>
              <a:t>8. 9. 2010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Zástupný symbol obrázka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ĺžni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nadpisu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1" name="Zástupný symbol textu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27" name="Zástupný symbol dátumu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B649247D-1236-4A58-BE3F-E9D3A5E3EB0B}" type="datetime1">
              <a:rPr lang="sk-SK" smtClean="0"/>
              <a:t>8. 9. 2010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r>
              <a:rPr lang="sk-SK" smtClean="0"/>
              <a:t>sopusik.spaces.live.com</a:t>
            </a:r>
            <a:endParaRPr lang="sk-SK"/>
          </a:p>
        </p:txBody>
      </p:sp>
      <p:sp>
        <p:nvSpPr>
          <p:cNvPr id="16" name="Zástupný symbol čísla snímky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A4BCD6C9-8430-4C50-96E8-32DE143A901F}" type="slidenum">
              <a:rPr lang="sk-SK" smtClean="0"/>
              <a:t>‹#›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Premeny Slovenska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683568" y="332656"/>
            <a:ext cx="1015663" cy="65253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k-SK" sz="5400" b="1" dirty="0" smtClean="0"/>
              <a:t>Premeny Slovenska</a:t>
            </a:r>
            <a:endParaRPr lang="sk-SK" sz="5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915816" y="764704"/>
            <a:ext cx="5832648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sk-SK" sz="8000" b="1" dirty="0" smtClean="0">
                <a:solidFill>
                  <a:schemeClr val="bg1"/>
                </a:solidFill>
              </a:rPr>
              <a:t>Premeny </a:t>
            </a:r>
          </a:p>
          <a:p>
            <a:pPr algn="ctr">
              <a:lnSpc>
                <a:spcPct val="150000"/>
              </a:lnSpc>
            </a:pPr>
            <a:r>
              <a:rPr lang="sk-SK" sz="8000" b="1" dirty="0" smtClean="0">
                <a:solidFill>
                  <a:schemeClr val="bg1"/>
                </a:solidFill>
              </a:rPr>
              <a:t>Slovenska</a:t>
            </a:r>
          </a:p>
          <a:p>
            <a:pPr algn="ctr">
              <a:lnSpc>
                <a:spcPct val="150000"/>
              </a:lnSpc>
            </a:pPr>
            <a:endParaRPr lang="sk-SK" sz="2800" b="1" dirty="0" smtClean="0">
              <a:solidFill>
                <a:schemeClr val="bg1"/>
              </a:solidFill>
            </a:endParaRPr>
          </a:p>
          <a:p>
            <a:pPr algn="ctr">
              <a:lnSpc>
                <a:spcPct val="150000"/>
              </a:lnSpc>
            </a:pPr>
            <a:r>
              <a:rPr lang="sk-SK" sz="2800" b="1" dirty="0" err="1" smtClean="0">
                <a:solidFill>
                  <a:schemeClr val="bg1"/>
                </a:solidFill>
              </a:rPr>
              <a:t>Mgr</a:t>
            </a:r>
            <a:r>
              <a:rPr lang="sk-SK" sz="2800" b="1" dirty="0" smtClean="0">
                <a:solidFill>
                  <a:schemeClr val="bg1"/>
                </a:solidFill>
              </a:rPr>
              <a:t> Miloš </a:t>
            </a:r>
            <a:r>
              <a:rPr lang="sk-SK" sz="2800" b="1" dirty="0" err="1" smtClean="0">
                <a:solidFill>
                  <a:schemeClr val="bg1"/>
                </a:solidFill>
              </a:rPr>
              <a:t>Bélik</a:t>
            </a:r>
            <a:endParaRPr lang="sk-SK" sz="2800" b="1" dirty="0" smtClean="0">
              <a:solidFill>
                <a:schemeClr val="bg1"/>
              </a:solidFill>
            </a:endParaRPr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sopusik.spaces.live.com</a:t>
            </a:r>
            <a:endParaRPr lang="sk-SK"/>
          </a:p>
        </p:txBody>
      </p:sp>
    </p:spTree>
  </p:cSld>
  <p:clrMapOvr>
    <a:masterClrMapping/>
  </p:clrMapOvr>
  <p:transition>
    <p:pull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Premeny Slovenska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683568" y="332656"/>
            <a:ext cx="1015663" cy="65253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k-SK" sz="5400" b="1" dirty="0" smtClean="0"/>
              <a:t>Meniace sa územie</a:t>
            </a:r>
            <a:endParaRPr lang="sk-SK" sz="5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771800" y="0"/>
            <a:ext cx="5832648" cy="69865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400" b="1" i="1" dirty="0" smtClean="0">
                <a:solidFill>
                  <a:schemeClr val="bg1"/>
                </a:solidFill>
              </a:rPr>
              <a:t>dlhodobý proces</a:t>
            </a:r>
            <a:r>
              <a:rPr lang="sk-SK" sz="2000" b="1" dirty="0" smtClean="0">
                <a:solidFill>
                  <a:schemeClr val="bg1"/>
                </a:solidFill>
              </a:rPr>
              <a:t> zmeny od utuhnutia zemskej kôry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striedanie</a:t>
            </a:r>
            <a:r>
              <a:rPr lang="sk-SK" sz="2000" b="1" dirty="0" smtClean="0">
                <a:solidFill>
                  <a:schemeClr val="bg1"/>
                </a:solidFill>
              </a:rPr>
              <a:t> súše, dno mora, jazera, súš...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000" b="1" dirty="0" smtClean="0">
                <a:solidFill>
                  <a:schemeClr val="bg1"/>
                </a:solidFill>
              </a:rPr>
              <a:t>zmenu tvaru povrchu zapríčinili </a:t>
            </a:r>
            <a:r>
              <a:rPr lang="sk-SK" sz="2400" b="1" i="1" dirty="0">
                <a:solidFill>
                  <a:schemeClr val="bg1"/>
                </a:solidFill>
              </a:rPr>
              <a:t>dva druhy procesov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endogénne (vnútorné) </a:t>
            </a:r>
            <a:r>
              <a:rPr lang="sk-SK" sz="2000" b="1" dirty="0" smtClean="0">
                <a:solidFill>
                  <a:schemeClr val="bg1"/>
                </a:solidFill>
              </a:rPr>
              <a:t>– lámanie zemských krýh, zlomy, sopečná činnosť...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exogénne (vonkajšie) </a:t>
            </a:r>
            <a:r>
              <a:rPr lang="sk-SK" sz="2000" b="1" dirty="0" smtClean="0">
                <a:solidFill>
                  <a:schemeClr val="bg1"/>
                </a:solidFill>
              </a:rPr>
              <a:t>– Slnko, voda, vietor, mráz, ľadovec, človek...</a:t>
            </a:r>
            <a:endParaRPr lang="sk-SK" sz="2000" b="1" dirty="0" smtClean="0">
              <a:solidFill>
                <a:schemeClr val="bg1"/>
              </a:solidFill>
            </a:endParaRP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sk-SK" sz="2000" b="1" dirty="0" smtClean="0">
              <a:solidFill>
                <a:schemeClr val="bg1"/>
              </a:solidFill>
            </a:endParaRPr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sopusik.spaces.live.com</a:t>
            </a:r>
            <a:endParaRPr lang="sk-SK"/>
          </a:p>
        </p:txBody>
      </p:sp>
    </p:spTree>
  </p:cSld>
  <p:clrMapOvr>
    <a:masterClrMapping/>
  </p:clrMapOvr>
  <p:transition>
    <p:pull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Premeny Slovenska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467544" y="332656"/>
            <a:ext cx="1846659" cy="65253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k-SK" sz="5400" b="1" dirty="0" smtClean="0"/>
              <a:t>Zmeny rastlinstva</a:t>
            </a:r>
          </a:p>
          <a:p>
            <a:pPr algn="ctr"/>
            <a:r>
              <a:rPr lang="sk-SK" sz="5400" b="1" dirty="0" smtClean="0"/>
              <a:t> a živočíšstva</a:t>
            </a:r>
            <a:endParaRPr lang="sk-SK" sz="5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771800" y="0"/>
            <a:ext cx="5832648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starohory</a:t>
            </a:r>
            <a:r>
              <a:rPr lang="sk-SK" sz="2000" b="1" dirty="0" smtClean="0">
                <a:solidFill>
                  <a:schemeClr val="bg1"/>
                </a:solidFill>
              </a:rPr>
              <a:t>= pustatina alebo dno mora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400" b="1" i="1" dirty="0" smtClean="0">
                <a:solidFill>
                  <a:schemeClr val="bg1"/>
                </a:solidFill>
              </a:rPr>
              <a:t>striedanie </a:t>
            </a:r>
            <a:r>
              <a:rPr lang="sk-SK" sz="2000" b="1" dirty="0" smtClean="0">
                <a:solidFill>
                  <a:schemeClr val="bg1"/>
                </a:solidFill>
              </a:rPr>
              <a:t>vegetácie</a:t>
            </a:r>
            <a:endParaRPr lang="sk-SK" sz="2400" b="1" i="1" dirty="0">
              <a:solidFill>
                <a:schemeClr val="bg1"/>
              </a:solidFill>
            </a:endParaRP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prasličkových a papraďových porastov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ihličnatých a listnatých lesov</a:t>
            </a:r>
          </a:p>
          <a:p>
            <a:pPr lvl="1"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000" b="1" dirty="0" smtClean="0">
                <a:solidFill>
                  <a:schemeClr val="bg1"/>
                </a:solidFill>
              </a:rPr>
              <a:t>chladných tundier a teplých stepí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príchod a odchod </a:t>
            </a:r>
            <a:r>
              <a:rPr lang="sk-SK" sz="2000" b="1" dirty="0" smtClean="0">
                <a:solidFill>
                  <a:schemeClr val="bg1"/>
                </a:solidFill>
              </a:rPr>
              <a:t>rôznych živočíšnych druhov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osídlenie človekom </a:t>
            </a:r>
            <a:r>
              <a:rPr lang="sk-SK" sz="2000" b="1" dirty="0" smtClean="0">
                <a:solidFill>
                  <a:schemeClr val="bg1"/>
                </a:solidFill>
              </a:rPr>
              <a:t>(odliatok lebky 	</a:t>
            </a:r>
            <a:r>
              <a:rPr lang="sk-SK" sz="2000" b="1" dirty="0" err="1" smtClean="0">
                <a:solidFill>
                  <a:schemeClr val="bg1"/>
                </a:solidFill>
              </a:rPr>
              <a:t>neandrtálca</a:t>
            </a:r>
            <a:r>
              <a:rPr lang="sk-SK" sz="2000" b="1" dirty="0" smtClean="0">
                <a:solidFill>
                  <a:schemeClr val="bg1"/>
                </a:solidFill>
              </a:rPr>
              <a:t> z Gánoviec pri Poprade)</a:t>
            </a:r>
          </a:p>
          <a:p>
            <a:pPr>
              <a:lnSpc>
                <a:spcPct val="200000"/>
              </a:lnSpc>
              <a:buFont typeface="Arial" pitchFamily="34" charset="0"/>
              <a:buChar char="•"/>
            </a:pPr>
            <a:endParaRPr lang="sk-SK" sz="2000" b="1" dirty="0" smtClean="0">
              <a:solidFill>
                <a:schemeClr val="bg1"/>
              </a:solidFill>
            </a:endParaRPr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sopusik.spaces.live.com</a:t>
            </a:r>
            <a:endParaRPr lang="sk-SK"/>
          </a:p>
        </p:txBody>
      </p:sp>
    </p:spTree>
  </p:cSld>
  <p:clrMapOvr>
    <a:masterClrMapping/>
  </p:clrMapOvr>
  <p:transition>
    <p:pull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0"/>
            <a:ext cx="26997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b="1" dirty="0" smtClean="0"/>
              <a:t>Premeny Slovenska</a:t>
            </a:r>
            <a:endParaRPr lang="sk-SK" b="1" dirty="0"/>
          </a:p>
        </p:txBody>
      </p:sp>
      <p:sp>
        <p:nvSpPr>
          <p:cNvPr id="5" name="BlokTextu 4"/>
          <p:cNvSpPr txBox="1"/>
          <p:nvPr/>
        </p:nvSpPr>
        <p:spPr>
          <a:xfrm>
            <a:off x="683568" y="332656"/>
            <a:ext cx="1846659" cy="6525344"/>
          </a:xfrm>
          <a:prstGeom prst="rect">
            <a:avLst/>
          </a:prstGeom>
          <a:noFill/>
        </p:spPr>
        <p:txBody>
          <a:bodyPr vert="vert270" wrap="square" rtlCol="0">
            <a:spAutoFit/>
          </a:bodyPr>
          <a:lstStyle/>
          <a:p>
            <a:pPr algn="ctr"/>
            <a:r>
              <a:rPr lang="sk-SK" sz="5400" b="1" dirty="0" smtClean="0"/>
              <a:t>Osídlenie a podoby štátu</a:t>
            </a:r>
            <a:endParaRPr lang="sk-SK" sz="5400" b="1" dirty="0"/>
          </a:p>
        </p:txBody>
      </p:sp>
      <p:sp>
        <p:nvSpPr>
          <p:cNvPr id="6" name="BlokTextu 5"/>
          <p:cNvSpPr txBox="1"/>
          <p:nvPr/>
        </p:nvSpPr>
        <p:spPr>
          <a:xfrm>
            <a:off x="2771800" y="0"/>
            <a:ext cx="5832648" cy="6683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osídlenie </a:t>
            </a:r>
            <a:r>
              <a:rPr lang="sk-SK" sz="2400" b="1" i="1" dirty="0">
                <a:solidFill>
                  <a:schemeClr val="bg1"/>
                </a:solidFill>
              </a:rPr>
              <a:t>kočovnými pastiermi a usadlých roľníkov</a:t>
            </a:r>
            <a:r>
              <a:rPr lang="sk-SK" sz="2000" b="1" dirty="0" smtClean="0">
                <a:solidFill>
                  <a:schemeClr val="bg1"/>
                </a:solidFill>
              </a:rPr>
              <a:t> (Kelti, Rimania, Slovania v 4.-5. </a:t>
            </a:r>
            <a:r>
              <a:rPr lang="sk-SK" sz="2000" b="1" dirty="0" err="1" smtClean="0">
                <a:solidFill>
                  <a:schemeClr val="bg1"/>
                </a:solidFill>
              </a:rPr>
              <a:t>stor</a:t>
            </a:r>
            <a:r>
              <a:rPr lang="sk-SK" sz="2000" b="1" dirty="0" smtClean="0">
                <a:solidFill>
                  <a:schemeClr val="bg1"/>
                </a:solidFill>
              </a:rPr>
              <a:t>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Veľkomoravská ríša</a:t>
            </a:r>
            <a:r>
              <a:rPr lang="sk-SK" sz="2000" b="1" dirty="0" smtClean="0">
                <a:solidFill>
                  <a:schemeClr val="bg1"/>
                </a:solidFill>
              </a:rPr>
              <a:t> (predchodca Samova ríša)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Uhorsko</a:t>
            </a:r>
            <a:r>
              <a:rPr lang="sk-SK" sz="2000" b="1" dirty="0" smtClean="0">
                <a:solidFill>
                  <a:schemeClr val="bg1"/>
                </a:solidFill>
              </a:rPr>
              <a:t> (pod nadvládou Maďarov)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Československá republika</a:t>
            </a:r>
            <a:r>
              <a:rPr lang="sk-SK" sz="2000" b="1" dirty="0" smtClean="0">
                <a:solidFill>
                  <a:schemeClr val="bg1"/>
                </a:solidFill>
              </a:rPr>
              <a:t> (1918)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Slovenský štát (1939-45)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Československá republika</a:t>
            </a:r>
            <a:r>
              <a:rPr lang="sk-SK" sz="2000" b="1" dirty="0" smtClean="0">
                <a:solidFill>
                  <a:schemeClr val="bg1"/>
                </a:solidFill>
              </a:rPr>
              <a:t> (ČSSR, ČSFR...)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>
                <a:solidFill>
                  <a:schemeClr val="bg1"/>
                </a:solidFill>
              </a:rPr>
              <a:t> </a:t>
            </a:r>
            <a:r>
              <a:rPr lang="sk-SK" sz="2400" b="1" i="1" dirty="0">
                <a:solidFill>
                  <a:schemeClr val="bg1"/>
                </a:solidFill>
              </a:rPr>
              <a:t>Slovenská republika</a:t>
            </a:r>
            <a:r>
              <a:rPr lang="sk-SK" sz="2000" b="1" dirty="0" smtClean="0">
                <a:solidFill>
                  <a:schemeClr val="bg1"/>
                </a:solidFill>
              </a:rPr>
              <a:t> (1.1.1993)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r>
              <a:rPr lang="sk-SK" sz="2000" b="1" dirty="0" smtClean="0">
                <a:solidFill>
                  <a:schemeClr val="bg1"/>
                </a:solidFill>
              </a:rPr>
              <a:t> člen Európskej únie (1.5.2004)</a:t>
            </a:r>
          </a:p>
          <a:p>
            <a:pPr>
              <a:lnSpc>
                <a:spcPct val="150000"/>
              </a:lnSpc>
              <a:buFont typeface="Arial" pitchFamily="34" charset="0"/>
              <a:buChar char="•"/>
            </a:pPr>
            <a:endParaRPr lang="sk-SK" sz="2000" b="1" dirty="0" smtClean="0">
              <a:solidFill>
                <a:schemeClr val="bg1"/>
              </a:solidFill>
            </a:endParaRPr>
          </a:p>
        </p:txBody>
      </p:sp>
      <p:sp>
        <p:nvSpPr>
          <p:cNvPr id="7" name="Zástupný symbol päty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 smtClean="0"/>
              <a:t>sopusik.spaces.live.com</a:t>
            </a:r>
            <a:endParaRPr lang="sk-SK"/>
          </a:p>
        </p:txBody>
      </p:sp>
    </p:spTree>
  </p:cSld>
  <p:clrMapOvr>
    <a:masterClrMapping/>
  </p:clrMapOvr>
  <p:transition>
    <p:pull dir="ld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uxusný">
  <a:themeElements>
    <a:clrScheme name="Luxusn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Luxusn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uxusn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44</TotalTime>
  <Words>198</Words>
  <Application>Microsoft Office PowerPoint</Application>
  <PresentationFormat>Prezentácia na obrazovke (4:3)</PresentationFormat>
  <Paragraphs>37</Paragraphs>
  <Slides>4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5" baseType="lpstr">
      <vt:lpstr>Luxusný</vt:lpstr>
      <vt:lpstr>Snímka 1</vt:lpstr>
      <vt:lpstr>Snímka 2</vt:lpstr>
      <vt:lpstr>Snímka 3</vt:lpstr>
      <vt:lpstr>Snímka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lenovo_ntb</dc:creator>
  <cp:lastModifiedBy>lenovo_ntb</cp:lastModifiedBy>
  <cp:revision>6</cp:revision>
  <dcterms:created xsi:type="dcterms:W3CDTF">2010-09-08T18:20:26Z</dcterms:created>
  <dcterms:modified xsi:type="dcterms:W3CDTF">2010-09-08T19:04:57Z</dcterms:modified>
</cp:coreProperties>
</file>